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E46868"/>
    <a:srgbClr val="59B998"/>
    <a:srgbClr val="337389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E05D2-7334-4229-928C-D98DE3C1027D}" v="75" dt="2025-07-21T17:01:26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74" d="100"/>
          <a:sy n="174" d="100"/>
        </p:scale>
        <p:origin x="1392" y="-6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08FE05D2-7334-4229-928C-D98DE3C1027D}"/>
    <pc:docChg chg="modSld">
      <pc:chgData name="Utilisateur" userId="iG5ubVOvUT25vt1OoI3+bnwQi7HKh9+yPL5JjsN27v8=" providerId="None" clId="Web-{08FE05D2-7334-4229-928C-D98DE3C1027D}" dt="2025-07-21T17:01:26.510" v="59" actId="1076"/>
      <pc:docMkLst>
        <pc:docMk/>
      </pc:docMkLst>
      <pc:sldChg chg="addSp delSp modSp">
        <pc:chgData name="Utilisateur" userId="iG5ubVOvUT25vt1OoI3+bnwQi7HKh9+yPL5JjsN27v8=" providerId="None" clId="Web-{08FE05D2-7334-4229-928C-D98DE3C1027D}" dt="2025-07-21T17:01:26.510" v="59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08FE05D2-7334-4229-928C-D98DE3C1027D}" dt="2025-07-21T17:01:26.510" v="59" actId="1076"/>
          <ac:spMkLst>
            <pc:docMk/>
            <pc:sldMk cId="2076937392" sldId="256"/>
            <ac:spMk id="11" creationId="{94E6148D-013A-2E93-15C4-7BF7453F8E1B}"/>
          </ac:spMkLst>
        </pc:spChg>
        <pc:spChg chg="mod">
          <ac:chgData name="Utilisateur" userId="iG5ubVOvUT25vt1OoI3+bnwQi7HKh9+yPL5JjsN27v8=" providerId="None" clId="Web-{08FE05D2-7334-4229-928C-D98DE3C1027D}" dt="2025-07-21T16:56:49.429" v="6" actId="20577"/>
          <ac:spMkLst>
            <pc:docMk/>
            <pc:sldMk cId="2076937392" sldId="256"/>
            <ac:spMk id="20" creationId="{96115752-6741-5822-F04C-740D84F3EE33}"/>
          </ac:spMkLst>
        </pc:spChg>
        <pc:spChg chg="mod">
          <ac:chgData name="Utilisateur" userId="iG5ubVOvUT25vt1OoI3+bnwQi7HKh9+yPL5JjsN27v8=" providerId="None" clId="Web-{08FE05D2-7334-4229-928C-D98DE3C1027D}" dt="2025-07-21T16:55:36.550" v="0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08FE05D2-7334-4229-928C-D98DE3C1027D}" dt="2025-07-21T16:57:18.666" v="15" actId="1076"/>
          <ac:spMkLst>
            <pc:docMk/>
            <pc:sldMk cId="2076937392" sldId="256"/>
            <ac:spMk id="33" creationId="{39B22848-0A0D-BA37-288E-01AECB22665F}"/>
          </ac:spMkLst>
        </pc:spChg>
        <pc:spChg chg="mod">
          <ac:chgData name="Utilisateur" userId="iG5ubVOvUT25vt1OoI3+bnwQi7HKh9+yPL5JjsN27v8=" providerId="None" clId="Web-{08FE05D2-7334-4229-928C-D98DE3C1027D}" dt="2025-07-21T16:57:18.681" v="16" actId="1076"/>
          <ac:spMkLst>
            <pc:docMk/>
            <pc:sldMk cId="2076937392" sldId="256"/>
            <ac:spMk id="34" creationId="{A97ECD1D-A93C-9E8D-6749-74ECE23E1D02}"/>
          </ac:spMkLst>
        </pc:spChg>
        <pc:spChg chg="mod">
          <ac:chgData name="Utilisateur" userId="iG5ubVOvUT25vt1OoI3+bnwQi7HKh9+yPL5JjsN27v8=" providerId="None" clId="Web-{08FE05D2-7334-4229-928C-D98DE3C1027D}" dt="2025-07-21T16:57:18.713" v="17" actId="1076"/>
          <ac:spMkLst>
            <pc:docMk/>
            <pc:sldMk cId="2076937392" sldId="256"/>
            <ac:spMk id="37" creationId="{8E4ACAE5-9493-A06D-437E-827B51FDE569}"/>
          </ac:spMkLst>
        </pc:spChg>
        <pc:spChg chg="mod">
          <ac:chgData name="Utilisateur" userId="iG5ubVOvUT25vt1OoI3+bnwQi7HKh9+yPL5JjsN27v8=" providerId="None" clId="Web-{08FE05D2-7334-4229-928C-D98DE3C1027D}" dt="2025-07-21T16:57:18.744" v="18" actId="1076"/>
          <ac:spMkLst>
            <pc:docMk/>
            <pc:sldMk cId="2076937392" sldId="256"/>
            <ac:spMk id="38" creationId="{8BA1A3C6-6FC9-91A9-D2C6-242004DD5F80}"/>
          </ac:spMkLst>
        </pc:spChg>
        <pc:spChg chg="mod">
          <ac:chgData name="Utilisateur" userId="iG5ubVOvUT25vt1OoI3+bnwQi7HKh9+yPL5JjsN27v8=" providerId="None" clId="Web-{08FE05D2-7334-4229-928C-D98DE3C1027D}" dt="2025-07-21T16:57:03.337" v="11" actId="1076"/>
          <ac:spMkLst>
            <pc:docMk/>
            <pc:sldMk cId="2076937392" sldId="256"/>
            <ac:spMk id="40" creationId="{148DD56B-8F7F-5928-7B27-8ECE61D87F6F}"/>
          </ac:spMkLst>
        </pc:spChg>
        <pc:spChg chg="mod">
          <ac:chgData name="Utilisateur" userId="iG5ubVOvUT25vt1OoI3+bnwQi7HKh9+yPL5JjsN27v8=" providerId="None" clId="Web-{08FE05D2-7334-4229-928C-D98DE3C1027D}" dt="2025-07-21T16:57:03.352" v="12" actId="1076"/>
          <ac:spMkLst>
            <pc:docMk/>
            <pc:sldMk cId="2076937392" sldId="256"/>
            <ac:spMk id="41" creationId="{76F1B836-805C-974A-3026-63EAB7DD239C}"/>
          </ac:spMkLst>
        </pc:spChg>
        <pc:spChg chg="mod">
          <ac:chgData name="Utilisateur" userId="iG5ubVOvUT25vt1OoI3+bnwQi7HKh9+yPL5JjsN27v8=" providerId="None" clId="Web-{08FE05D2-7334-4229-928C-D98DE3C1027D}" dt="2025-07-21T16:57:03.383" v="13" actId="1076"/>
          <ac:spMkLst>
            <pc:docMk/>
            <pc:sldMk cId="2076937392" sldId="256"/>
            <ac:spMk id="42" creationId="{20E4D779-95D4-D512-9ECF-C6D33C2C2615}"/>
          </ac:spMkLst>
        </pc:spChg>
        <pc:spChg chg="mod">
          <ac:chgData name="Utilisateur" userId="iG5ubVOvUT25vt1OoI3+bnwQi7HKh9+yPL5JjsN27v8=" providerId="None" clId="Web-{08FE05D2-7334-4229-928C-D98DE3C1027D}" dt="2025-07-21T16:57:03.399" v="14" actId="1076"/>
          <ac:spMkLst>
            <pc:docMk/>
            <pc:sldMk cId="2076937392" sldId="256"/>
            <ac:spMk id="43" creationId="{392B950F-9CD8-EF9E-2973-3183BD809812}"/>
          </ac:spMkLst>
        </pc:spChg>
        <pc:spChg chg="mod">
          <ac:chgData name="Utilisateur" userId="iG5ubVOvUT25vt1OoI3+bnwQi7HKh9+yPL5JjsN27v8=" providerId="None" clId="Web-{08FE05D2-7334-4229-928C-D98DE3C1027D}" dt="2025-07-21T16:55:46.644" v="1" actId="20577"/>
          <ac:spMkLst>
            <pc:docMk/>
            <pc:sldMk cId="2076937392" sldId="256"/>
            <ac:spMk id="68" creationId="{6DE9B61C-DE10-0E8A-C9E5-B6E7AC8F42B6}"/>
          </ac:spMkLst>
        </pc:spChg>
        <pc:spChg chg="mod">
          <ac:chgData name="Utilisateur" userId="iG5ubVOvUT25vt1OoI3+bnwQi7HKh9+yPL5JjsN27v8=" providerId="None" clId="Web-{08FE05D2-7334-4229-928C-D98DE3C1027D}" dt="2025-07-21T16:56:01.926" v="4" actId="1076"/>
          <ac:spMkLst>
            <pc:docMk/>
            <pc:sldMk cId="2076937392" sldId="256"/>
            <ac:spMk id="73" creationId="{73DFBB81-0406-1008-4CD0-7E4A5CEF64A3}"/>
          </ac:spMkLst>
        </pc:spChg>
        <pc:cxnChg chg="add del mod">
          <ac:chgData name="Utilisateur" userId="iG5ubVOvUT25vt1OoI3+bnwQi7HKh9+yPL5JjsN27v8=" providerId="None" clId="Web-{08FE05D2-7334-4229-928C-D98DE3C1027D}" dt="2025-07-21T16:58:12.685" v="29"/>
          <ac:cxnSpMkLst>
            <pc:docMk/>
            <pc:sldMk cId="2076937392" sldId="256"/>
            <ac:cxnSpMk id="2" creationId="{7DE7508C-F73F-242E-8A8B-8089C0E3B6D9}"/>
          </ac:cxnSpMkLst>
        </pc:cxnChg>
        <pc:cxnChg chg="add del mod">
          <ac:chgData name="Utilisateur" userId="iG5ubVOvUT25vt1OoI3+bnwQi7HKh9+yPL5JjsN27v8=" providerId="None" clId="Web-{08FE05D2-7334-4229-928C-D98DE3C1027D}" dt="2025-07-21T16:59:49.457" v="58"/>
          <ac:cxnSpMkLst>
            <pc:docMk/>
            <pc:sldMk cId="2076937392" sldId="256"/>
            <ac:cxnSpMk id="3" creationId="{DC7034F4-5618-3230-4644-21A94DCA33DC}"/>
          </ac:cxnSpMkLst>
        </pc:cxnChg>
        <pc:cxnChg chg="mod">
          <ac:chgData name="Utilisateur" userId="iG5ubVOvUT25vt1OoI3+bnwQi7HKh9+yPL5JjsN27v8=" providerId="None" clId="Web-{08FE05D2-7334-4229-928C-D98DE3C1027D}" dt="2025-07-21T16:57:55.277" v="23" actId="14100"/>
          <ac:cxnSpMkLst>
            <pc:docMk/>
            <pc:sldMk cId="2076937392" sldId="256"/>
            <ac:cxnSpMk id="45" creationId="{51571EA3-F7A5-CFEF-4A32-070754EDD51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7350E416-ED6C-5207-643B-8F74788D8B0F}"/>
              </a:ext>
            </a:extLst>
          </p:cNvPr>
          <p:cNvSpPr/>
          <p:nvPr/>
        </p:nvSpPr>
        <p:spPr>
          <a:xfrm>
            <a:off x="696222" y="3105600"/>
            <a:ext cx="6206985" cy="1255029"/>
          </a:xfrm>
          <a:prstGeom prst="roundRect">
            <a:avLst>
              <a:gd name="adj" fmla="val 5532"/>
            </a:avLst>
          </a:prstGeom>
          <a:solidFill>
            <a:schemeClr val="bg1"/>
          </a:solidFill>
          <a:ln w="28575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A60A1D0D-CDD0-3E10-42A4-C780B88BB847}"/>
              </a:ext>
            </a:extLst>
          </p:cNvPr>
          <p:cNvSpPr/>
          <p:nvPr/>
        </p:nvSpPr>
        <p:spPr>
          <a:xfrm>
            <a:off x="4965782" y="1532302"/>
            <a:ext cx="2120102" cy="1181640"/>
          </a:xfrm>
          <a:prstGeom prst="roundRect">
            <a:avLst>
              <a:gd name="adj" fmla="val 8897"/>
            </a:avLst>
          </a:prstGeom>
          <a:solidFill>
            <a:schemeClr val="bg1"/>
          </a:solidFill>
          <a:ln w="28575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Modèle communiste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Alliance stratégique :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Pacte de Varsovie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96115752-6741-5822-F04C-740D84F3EE33}"/>
              </a:ext>
            </a:extLst>
          </p:cNvPr>
          <p:cNvSpPr/>
          <p:nvPr/>
        </p:nvSpPr>
        <p:spPr>
          <a:xfrm>
            <a:off x="503829" y="1532302"/>
            <a:ext cx="2120101" cy="1181640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Modèle capitaliste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Alliances stratégiques :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OTAN, OTASE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503830" y="1532302"/>
            <a:ext cx="2120101" cy="497017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Bloc occidental sous leadership des États-Unis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158231" y="467938"/>
            <a:ext cx="5243212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La bipolarisation du monde et ses conséquences</a:t>
            </a:r>
            <a:endParaRPr lang="fr-FR" sz="1374" b="1" dirty="0">
              <a:latin typeface="Open Sans"/>
              <a:ea typeface="Open Sans"/>
              <a:cs typeface="Open Sans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A93E8BA-9635-73DC-0D47-2802CEE836A5}"/>
              </a:ext>
            </a:extLst>
          </p:cNvPr>
          <p:cNvSpPr txBox="1"/>
          <p:nvPr/>
        </p:nvSpPr>
        <p:spPr>
          <a:xfrm>
            <a:off x="676344" y="1156940"/>
            <a:ext cx="620698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59B998"/>
                </a:solidFill>
                <a:latin typeface="Open Sans" pitchFamily="2" charset="0"/>
              </a:rPr>
              <a:t>Guerre froide et bipolarisation du monde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4E6148D-013A-2E93-15C4-7BF7453F8E1B}"/>
              </a:ext>
            </a:extLst>
          </p:cNvPr>
          <p:cNvSpPr txBox="1"/>
          <p:nvPr/>
        </p:nvSpPr>
        <p:spPr>
          <a:xfrm>
            <a:off x="711067" y="9822835"/>
            <a:ext cx="6206986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200" b="1" dirty="0">
                <a:solidFill>
                  <a:srgbClr val="E46868"/>
                </a:solidFill>
                <a:latin typeface="Open Sans"/>
                <a:ea typeface="Open Sans"/>
                <a:cs typeface="Open Sans"/>
              </a:rPr>
              <a:t>Décolonisation et multiplication des acteurs</a:t>
            </a:r>
            <a:endParaRPr lang="fr-FR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C491B2CC-5773-42B4-15ED-A610C87A7006}"/>
              </a:ext>
            </a:extLst>
          </p:cNvPr>
          <p:cNvSpPr/>
          <p:nvPr/>
        </p:nvSpPr>
        <p:spPr>
          <a:xfrm>
            <a:off x="4973338" y="1533862"/>
            <a:ext cx="2112546" cy="497017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Bloc soviétique sous leadership de l’URSS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FFD96A1-9F55-52F4-382D-282CFF2AC4C1}"/>
              </a:ext>
            </a:extLst>
          </p:cNvPr>
          <p:cNvSpPr txBox="1"/>
          <p:nvPr/>
        </p:nvSpPr>
        <p:spPr>
          <a:xfrm>
            <a:off x="2888561" y="2252330"/>
            <a:ext cx="18125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Crise de Berlin (1961)</a:t>
            </a:r>
          </a:p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Crise de Cuba (1962)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C70A4531-6038-BFFE-6A91-09E269DDF09A}"/>
              </a:ext>
            </a:extLst>
          </p:cNvPr>
          <p:cNvSpPr/>
          <p:nvPr/>
        </p:nvSpPr>
        <p:spPr>
          <a:xfrm>
            <a:off x="2955948" y="1693342"/>
            <a:ext cx="1677815" cy="497017"/>
          </a:xfrm>
          <a:prstGeom prst="roundRect">
            <a:avLst>
              <a:gd name="adj" fmla="val 17676"/>
            </a:avLst>
          </a:prstGeom>
          <a:solidFill>
            <a:srgbClr val="59B99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 confrontations directes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9680209D-BAA4-6EC8-8CA6-8D43D4559F30}"/>
              </a:ext>
            </a:extLst>
          </p:cNvPr>
          <p:cNvSpPr txBox="1"/>
          <p:nvPr/>
        </p:nvSpPr>
        <p:spPr>
          <a:xfrm>
            <a:off x="737610" y="3597498"/>
            <a:ext cx="22934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Contestations pro Vietnam</a:t>
            </a:r>
          </a:p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Diplomaties indépendantes</a:t>
            </a:r>
          </a:p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de la France et de la RFA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BEF5EDF4-E03F-D12E-C998-7A433C5B106C}"/>
              </a:ext>
            </a:extLst>
          </p:cNvPr>
          <p:cNvSpPr/>
          <p:nvPr/>
        </p:nvSpPr>
        <p:spPr>
          <a:xfrm>
            <a:off x="2410359" y="3245951"/>
            <a:ext cx="2868383" cy="292705"/>
          </a:xfrm>
          <a:prstGeom prst="roundRect">
            <a:avLst>
              <a:gd name="adj" fmla="val 17676"/>
            </a:avLst>
          </a:prstGeom>
          <a:solidFill>
            <a:srgbClr val="59B99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 oppositions internes aux blocs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C04B6D7-F504-48EF-95C2-71F605F05E3C}"/>
              </a:ext>
            </a:extLst>
          </p:cNvPr>
          <p:cNvSpPr txBox="1"/>
          <p:nvPr/>
        </p:nvSpPr>
        <p:spPr>
          <a:xfrm>
            <a:off x="4782513" y="3677733"/>
            <a:ext cx="21206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Rupture sino-soviétique</a:t>
            </a:r>
          </a:p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Printemps de Prague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43B70E2-3C60-C906-14C8-55D26ADC4D93}"/>
              </a:ext>
            </a:extLst>
          </p:cNvPr>
          <p:cNvSpPr txBox="1"/>
          <p:nvPr/>
        </p:nvSpPr>
        <p:spPr>
          <a:xfrm>
            <a:off x="2938256" y="3683186"/>
            <a:ext cx="18125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L’année 1968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dans le monde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39B22848-0A0D-BA37-288E-01AECB22665F}"/>
              </a:ext>
            </a:extLst>
          </p:cNvPr>
          <p:cNvSpPr/>
          <p:nvPr/>
        </p:nvSpPr>
        <p:spPr>
          <a:xfrm>
            <a:off x="696222" y="8629598"/>
            <a:ext cx="2955600" cy="976914"/>
          </a:xfrm>
          <a:prstGeom prst="roundRect">
            <a:avLst>
              <a:gd name="adj" fmla="val 7567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Inde/Pakistan (1947)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Maroc/Tunisie (1956)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Afrique subsaharienne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A97ECD1D-A93C-9E8D-6749-74ECE23E1D02}"/>
              </a:ext>
            </a:extLst>
          </p:cNvPr>
          <p:cNvSpPr/>
          <p:nvPr/>
        </p:nvSpPr>
        <p:spPr>
          <a:xfrm>
            <a:off x="696223" y="8615526"/>
            <a:ext cx="2955600" cy="320850"/>
          </a:xfrm>
          <a:prstGeom prst="roundRect">
            <a:avLst>
              <a:gd name="adj" fmla="val 30249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Décolonisations négociées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8E4ACAE5-9493-A06D-437E-827B51FDE569}"/>
              </a:ext>
            </a:extLst>
          </p:cNvPr>
          <p:cNvSpPr/>
          <p:nvPr/>
        </p:nvSpPr>
        <p:spPr>
          <a:xfrm>
            <a:off x="3968087" y="8629598"/>
            <a:ext cx="2955600" cy="976914"/>
          </a:xfrm>
          <a:prstGeom prst="roundRect">
            <a:avLst>
              <a:gd name="adj" fmla="val 7567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108000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Guerre d’Indochine (1946-1954)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Guerre d’Algérie (1954-1962)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8BA1A3C6-6FC9-91A9-D2C6-242004DD5F80}"/>
              </a:ext>
            </a:extLst>
          </p:cNvPr>
          <p:cNvSpPr/>
          <p:nvPr/>
        </p:nvSpPr>
        <p:spPr>
          <a:xfrm>
            <a:off x="3968088" y="8615526"/>
            <a:ext cx="2955600" cy="320850"/>
          </a:xfrm>
          <a:prstGeom prst="roundRect">
            <a:avLst>
              <a:gd name="adj" fmla="val 30249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Guerres de décolonisation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811AC047-2AAE-C9AC-D636-4E767685DDCF}"/>
              </a:ext>
            </a:extLst>
          </p:cNvPr>
          <p:cNvSpPr/>
          <p:nvPr/>
        </p:nvSpPr>
        <p:spPr>
          <a:xfrm>
            <a:off x="696222" y="8327128"/>
            <a:ext cx="6227465" cy="292705"/>
          </a:xfrm>
          <a:prstGeom prst="roundRect">
            <a:avLst>
              <a:gd name="adj" fmla="val 17676"/>
            </a:avLst>
          </a:prstGeom>
          <a:solidFill>
            <a:srgbClr val="E4686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Luttes des mouvements nationalistes pour l’indépendance des peuples colonisés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148DD56B-8F7F-5928-7B27-8ECE61D87F6F}"/>
              </a:ext>
            </a:extLst>
          </p:cNvPr>
          <p:cNvSpPr/>
          <p:nvPr/>
        </p:nvSpPr>
        <p:spPr>
          <a:xfrm>
            <a:off x="696222" y="7113914"/>
            <a:ext cx="2955600" cy="707041"/>
          </a:xfrm>
          <a:prstGeom prst="roundRect">
            <a:avLst>
              <a:gd name="adj" fmla="val 7567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108000" rIns="98903" bIns="72000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Naissance du tiers-monde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6F1B836-805C-974A-3026-63EAB7DD239C}"/>
              </a:ext>
            </a:extLst>
          </p:cNvPr>
          <p:cNvSpPr/>
          <p:nvPr/>
        </p:nvSpPr>
        <p:spPr>
          <a:xfrm>
            <a:off x="696223" y="7099841"/>
            <a:ext cx="2955600" cy="320850"/>
          </a:xfrm>
          <a:prstGeom prst="roundRect">
            <a:avLst>
              <a:gd name="adj" fmla="val 30249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Conférence de </a:t>
            </a:r>
            <a:r>
              <a:rPr lang="fr-FR" sz="1200" dirty="0" err="1">
                <a:latin typeface="Open Sans" pitchFamily="2" charset="0"/>
              </a:rPr>
              <a:t>Bandoung</a:t>
            </a:r>
            <a:r>
              <a:rPr lang="fr-FR" sz="1200" dirty="0">
                <a:latin typeface="Open Sans" pitchFamily="2" charset="0"/>
              </a:rPr>
              <a:t> (1955)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20E4D779-95D4-D512-9ECF-C6D33C2C2615}"/>
              </a:ext>
            </a:extLst>
          </p:cNvPr>
          <p:cNvSpPr/>
          <p:nvPr/>
        </p:nvSpPr>
        <p:spPr>
          <a:xfrm>
            <a:off x="3968087" y="7113914"/>
            <a:ext cx="2955600" cy="707041"/>
          </a:xfrm>
          <a:prstGeom prst="roundRect">
            <a:avLst>
              <a:gd name="adj" fmla="val 7567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72000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Naissance du groupe des non-alignés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392B950F-9CD8-EF9E-2973-3183BD809812}"/>
              </a:ext>
            </a:extLst>
          </p:cNvPr>
          <p:cNvSpPr/>
          <p:nvPr/>
        </p:nvSpPr>
        <p:spPr>
          <a:xfrm>
            <a:off x="3968088" y="7099842"/>
            <a:ext cx="2955600" cy="320850"/>
          </a:xfrm>
          <a:prstGeom prst="roundRect">
            <a:avLst>
              <a:gd name="adj" fmla="val 30249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Conférence de Belgrade (1961)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5DBD0E19-CD0A-B817-AA64-432AC78D845D}"/>
              </a:ext>
            </a:extLst>
          </p:cNvPr>
          <p:cNvSpPr/>
          <p:nvPr/>
        </p:nvSpPr>
        <p:spPr>
          <a:xfrm>
            <a:off x="696222" y="6811444"/>
            <a:ext cx="6227465" cy="292705"/>
          </a:xfrm>
          <a:prstGeom prst="roundRect">
            <a:avLst>
              <a:gd name="adj" fmla="val 17676"/>
            </a:avLst>
          </a:prstGeom>
          <a:solidFill>
            <a:srgbClr val="E4686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Affirmation du tiers-monde : nouvel acteur des relations internationales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51571EA3-F7A5-CFEF-4A32-070754EDD51D}"/>
              </a:ext>
            </a:extLst>
          </p:cNvPr>
          <p:cNvCxnSpPr>
            <a:cxnSpLocks/>
          </p:cNvCxnSpPr>
          <p:nvPr/>
        </p:nvCxnSpPr>
        <p:spPr>
          <a:xfrm flipV="1">
            <a:off x="3820428" y="7238611"/>
            <a:ext cx="14852" cy="108849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EE293A0A-AE41-3B8F-FC4C-FCD26C437BC6}"/>
              </a:ext>
            </a:extLst>
          </p:cNvPr>
          <p:cNvSpPr/>
          <p:nvPr/>
        </p:nvSpPr>
        <p:spPr>
          <a:xfrm>
            <a:off x="696222" y="5032671"/>
            <a:ext cx="6206985" cy="1432953"/>
          </a:xfrm>
          <a:prstGeom prst="roundRect">
            <a:avLst>
              <a:gd name="adj" fmla="val 5532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CE21372A-88DC-089E-ECD3-769FFBD4288D}"/>
              </a:ext>
            </a:extLst>
          </p:cNvPr>
          <p:cNvSpPr txBox="1"/>
          <p:nvPr/>
        </p:nvSpPr>
        <p:spPr>
          <a:xfrm>
            <a:off x="596570" y="5524569"/>
            <a:ext cx="247614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Dépendance économique</a:t>
            </a:r>
          </a:p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et choix du modèle</a:t>
            </a:r>
          </a:p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de développement</a:t>
            </a:r>
          </a:p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(communiste/capitaliste)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704A5B68-47AB-C2EF-2578-CC6949CDD7F2}"/>
              </a:ext>
            </a:extLst>
          </p:cNvPr>
          <p:cNvSpPr/>
          <p:nvPr/>
        </p:nvSpPr>
        <p:spPr>
          <a:xfrm>
            <a:off x="1888435" y="5173022"/>
            <a:ext cx="4094921" cy="292705"/>
          </a:xfrm>
          <a:prstGeom prst="roundRect">
            <a:avLst>
              <a:gd name="adj" fmla="val 17676"/>
            </a:avLst>
          </a:prstGeom>
          <a:solidFill>
            <a:srgbClr val="E4686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 États fragiles sous influence des deux Grands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05D25E60-88BC-A768-2A9C-330D0F2094BB}"/>
              </a:ext>
            </a:extLst>
          </p:cNvPr>
          <p:cNvSpPr txBox="1"/>
          <p:nvPr/>
        </p:nvSpPr>
        <p:spPr>
          <a:xfrm>
            <a:off x="4782513" y="5620875"/>
            <a:ext cx="21206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Guerre du Vietnam</a:t>
            </a:r>
          </a:p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Guerres civiles en Afrique (Angola)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5836A115-D41C-B21B-9403-679336F7BDD2}"/>
              </a:ext>
            </a:extLst>
          </p:cNvPr>
          <p:cNvSpPr txBox="1"/>
          <p:nvPr/>
        </p:nvSpPr>
        <p:spPr>
          <a:xfrm>
            <a:off x="2938256" y="5626328"/>
            <a:ext cx="1812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Terrain d’affrontements </a:t>
            </a:r>
            <a:b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de la Guerre froide</a:t>
            </a:r>
          </a:p>
        </p:txBody>
      </p: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EF76304B-108E-37AB-EB4D-5C7F67B0A4AD}"/>
              </a:ext>
            </a:extLst>
          </p:cNvPr>
          <p:cNvCxnSpPr>
            <a:cxnSpLocks/>
          </p:cNvCxnSpPr>
          <p:nvPr/>
        </p:nvCxnSpPr>
        <p:spPr>
          <a:xfrm flipV="1">
            <a:off x="3820408" y="6470375"/>
            <a:ext cx="0" cy="346005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Éclair 61">
            <a:extLst>
              <a:ext uri="{FF2B5EF4-FFF2-40B4-BE49-F238E27FC236}">
                <a16:creationId xmlns:a16="http://schemas.microsoft.com/office/drawing/2014/main" id="{157863CD-3E58-D517-8A88-C77B9D58D786}"/>
              </a:ext>
            </a:extLst>
          </p:cNvPr>
          <p:cNvSpPr/>
          <p:nvPr/>
        </p:nvSpPr>
        <p:spPr>
          <a:xfrm>
            <a:off x="2711803" y="2556044"/>
            <a:ext cx="526774" cy="414881"/>
          </a:xfrm>
          <a:prstGeom prst="lightningBolt">
            <a:avLst/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Éclair 62">
            <a:extLst>
              <a:ext uri="{FF2B5EF4-FFF2-40B4-BE49-F238E27FC236}">
                <a16:creationId xmlns:a16="http://schemas.microsoft.com/office/drawing/2014/main" id="{50F89D92-21B4-A917-8C36-8E7D142DF1A8}"/>
              </a:ext>
            </a:extLst>
          </p:cNvPr>
          <p:cNvSpPr/>
          <p:nvPr/>
        </p:nvSpPr>
        <p:spPr>
          <a:xfrm flipH="1">
            <a:off x="4383123" y="2556044"/>
            <a:ext cx="526773" cy="414881"/>
          </a:xfrm>
          <a:prstGeom prst="lightningBolt">
            <a:avLst/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5" name="Connecteur en angle 64">
            <a:extLst>
              <a:ext uri="{FF2B5EF4-FFF2-40B4-BE49-F238E27FC236}">
                <a16:creationId xmlns:a16="http://schemas.microsoft.com/office/drawing/2014/main" id="{06118D4D-BD44-DFDD-A5CC-6A1FA231D123}"/>
              </a:ext>
            </a:extLst>
          </p:cNvPr>
          <p:cNvCxnSpPr>
            <a:cxnSpLocks/>
            <a:stCxn id="20" idx="1"/>
            <a:endCxn id="39" idx="1"/>
          </p:cNvCxnSpPr>
          <p:nvPr/>
        </p:nvCxnSpPr>
        <p:spPr>
          <a:xfrm rot="10800000" flipH="1" flipV="1">
            <a:off x="503828" y="2123121"/>
            <a:ext cx="192393" cy="6350359"/>
          </a:xfrm>
          <a:prstGeom prst="bentConnector3">
            <a:avLst>
              <a:gd name="adj1" fmla="val -118819"/>
            </a:avLst>
          </a:prstGeom>
          <a:ln w="31750">
            <a:solidFill>
              <a:srgbClr val="929292"/>
            </a:solidFill>
            <a:headEnd type="non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ZoneTexte 67">
            <a:extLst>
              <a:ext uri="{FF2B5EF4-FFF2-40B4-BE49-F238E27FC236}">
                <a16:creationId xmlns:a16="http://schemas.microsoft.com/office/drawing/2014/main" id="{6DE9B61C-DE10-0E8A-C9E5-B6E7AC8F42B6}"/>
              </a:ext>
            </a:extLst>
          </p:cNvPr>
          <p:cNvSpPr txBox="1"/>
          <p:nvPr/>
        </p:nvSpPr>
        <p:spPr>
          <a:xfrm>
            <a:off x="331440" y="4656303"/>
            <a:ext cx="729564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1000" i="1" dirty="0">
                <a:solidFill>
                  <a:srgbClr val="929292"/>
                </a:solidFill>
                <a:latin typeface="Open Sans"/>
                <a:ea typeface="Open Sans"/>
                <a:cs typeface="Open Sans"/>
              </a:rPr>
              <a:t>Soutient</a:t>
            </a:r>
            <a:endParaRPr lang="fr-FR" sz="1000" i="1" dirty="0">
              <a:solidFill>
                <a:srgbClr val="929292"/>
              </a:solidFill>
            </a:endParaRPr>
          </a:p>
        </p:txBody>
      </p:sp>
      <p:cxnSp>
        <p:nvCxnSpPr>
          <p:cNvPr id="69" name="Connecteur en angle 68">
            <a:extLst>
              <a:ext uri="{FF2B5EF4-FFF2-40B4-BE49-F238E27FC236}">
                <a16:creationId xmlns:a16="http://schemas.microsoft.com/office/drawing/2014/main" id="{545AAF0D-E8C5-E65E-5E4F-66721981E92C}"/>
              </a:ext>
            </a:extLst>
          </p:cNvPr>
          <p:cNvCxnSpPr>
            <a:cxnSpLocks/>
            <a:stCxn id="25" idx="3"/>
            <a:endCxn id="39" idx="3"/>
          </p:cNvCxnSpPr>
          <p:nvPr/>
        </p:nvCxnSpPr>
        <p:spPr>
          <a:xfrm flipH="1">
            <a:off x="6923687" y="2123122"/>
            <a:ext cx="162197" cy="6350359"/>
          </a:xfrm>
          <a:prstGeom prst="bentConnector3">
            <a:avLst>
              <a:gd name="adj1" fmla="val -140940"/>
            </a:avLst>
          </a:prstGeom>
          <a:ln w="31750">
            <a:solidFill>
              <a:srgbClr val="929292"/>
            </a:solidFill>
            <a:headEnd type="non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ZoneTexte 72">
            <a:extLst>
              <a:ext uri="{FF2B5EF4-FFF2-40B4-BE49-F238E27FC236}">
                <a16:creationId xmlns:a16="http://schemas.microsoft.com/office/drawing/2014/main" id="{73DFBB81-0406-1008-4CD0-7E4A5CEF64A3}"/>
              </a:ext>
            </a:extLst>
          </p:cNvPr>
          <p:cNvSpPr txBox="1"/>
          <p:nvPr/>
        </p:nvSpPr>
        <p:spPr>
          <a:xfrm>
            <a:off x="6646875" y="4656303"/>
            <a:ext cx="729564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1000" i="1" dirty="0">
                <a:solidFill>
                  <a:srgbClr val="929292"/>
                </a:solidFill>
                <a:latin typeface="Open Sans"/>
                <a:ea typeface="Open Sans"/>
                <a:cs typeface="Open Sans"/>
              </a:rPr>
              <a:t>Soutien</a:t>
            </a:r>
            <a:r>
              <a:rPr lang="fr-FR" sz="1000" i="1" dirty="0">
                <a:solidFill>
                  <a:srgbClr val="929292"/>
                </a:solidFill>
                <a:latin typeface="Aptos"/>
                <a:ea typeface="Open Sans" pitchFamily="2" charset="0"/>
                <a:cs typeface="Open Sans" pitchFamily="2" charset="0"/>
              </a:rPr>
              <a:t>t</a:t>
            </a:r>
            <a:endParaRPr lang="fr-FR" sz="1000" i="1" dirty="0">
              <a:solidFill>
                <a:srgbClr val="9292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197</Words>
  <Application>Microsoft Macintosh PowerPoint</Application>
  <PresentationFormat>Personnalisé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44</cp:revision>
  <dcterms:created xsi:type="dcterms:W3CDTF">2024-05-15T14:38:44Z</dcterms:created>
  <dcterms:modified xsi:type="dcterms:W3CDTF">2025-08-26T16:28:10Z</dcterms:modified>
</cp:coreProperties>
</file>